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6" r:id="rId26"/>
    <p:sldId id="280" r:id="rId27"/>
    <p:sldId id="281" r:id="rId28"/>
    <p:sldId id="282" r:id="rId29"/>
    <p:sldId id="283" r:id="rId30"/>
    <p:sldId id="284" r:id="rId31"/>
    <p:sldId id="285" r:id="rId32"/>
    <p:sldId id="288" r:id="rId3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153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52" d="100"/>
          <a:sy n="52" d="100"/>
        </p:scale>
        <p:origin x="876" y="96"/>
      </p:cViewPr>
      <p:guideLst>
        <p:guide orient="horz" pos="153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Texte du titre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xte du titre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Texte du titre</a:t>
            </a:r>
          </a:p>
        </p:txBody>
      </p:sp>
      <p:sp>
        <p:nvSpPr>
          <p:cNvPr id="22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e du titre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3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xte du titre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Texte du titre</a:t>
            </a:r>
          </a:p>
        </p:txBody>
      </p:sp>
      <p:sp>
        <p:nvSpPr>
          <p:cNvPr id="4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49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57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67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6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e niveau 1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6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-Gilles Allain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-Gilles Allain</a:t>
            </a:r>
          </a:p>
        </p:txBody>
      </p:sp>
      <p:sp>
        <p:nvSpPr>
          <p:cNvPr id="94" name="« Saisissez une citation ici. »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« Saisissez une citation ici. » </a:t>
            </a:r>
          </a:p>
        </p:txBody>
      </p:sp>
      <p:sp>
        <p:nvSpPr>
          <p:cNvPr id="9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Texte du titre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Logo CDE PLT 20_Plan de travail 1.png" descr="Logo CDE PLT 20_Plan de travail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7266" y="-16140"/>
            <a:ext cx="17140165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FRENCH…"/>
          <p:cNvSpPr txBox="1">
            <a:spLocks noGrp="1"/>
          </p:cNvSpPr>
          <p:nvPr>
            <p:ph type="ctrTitle"/>
          </p:nvPr>
        </p:nvSpPr>
        <p:spPr>
          <a:xfrm>
            <a:off x="1778000" y="2425699"/>
            <a:ext cx="20828000" cy="983213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defTabSz="643889">
              <a:defRPr sz="1248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fr-FR" sz="10000" dirty="0"/>
              <a:t>The </a:t>
            </a:r>
            <a:r>
              <a:rPr sz="10000" dirty="0"/>
              <a:t>F</a:t>
            </a:r>
            <a:r>
              <a:rPr lang="fr-FR" sz="10000" dirty="0" err="1"/>
              <a:t>rench</a:t>
            </a:r>
            <a:r>
              <a:rPr lang="fr-FR" sz="10000" dirty="0"/>
              <a:t> </a:t>
            </a:r>
            <a:r>
              <a:rPr sz="10000" dirty="0"/>
              <a:t>S</a:t>
            </a:r>
            <a:r>
              <a:rPr lang="fr-FR" sz="10000" dirty="0" err="1"/>
              <a:t>hooting</a:t>
            </a:r>
            <a:r>
              <a:rPr sz="10000" dirty="0"/>
              <a:t> F</a:t>
            </a:r>
            <a:r>
              <a:rPr lang="fr-FR" sz="10000" dirty="0" err="1"/>
              <a:t>ederation</a:t>
            </a:r>
            <a:r>
              <a:rPr sz="10000" dirty="0"/>
              <a:t> </a:t>
            </a:r>
          </a:p>
          <a:p>
            <a:pPr defTabSz="643889">
              <a:defRPr sz="1248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br>
              <a:rPr lang="fr-FR" sz="10000" dirty="0"/>
            </a:br>
            <a:r>
              <a:rPr lang="fr-FR" sz="10000" dirty="0" err="1"/>
              <a:t>is</a:t>
            </a:r>
            <a:r>
              <a:rPr sz="10000" dirty="0"/>
              <a:t> PLEASED </a:t>
            </a:r>
          </a:p>
          <a:p>
            <a:pPr defTabSz="643889">
              <a:defRPr sz="1248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br>
              <a:rPr lang="fr-FR" sz="10000" dirty="0"/>
            </a:br>
            <a:r>
              <a:rPr lang="fr-FR" sz="10000" dirty="0"/>
              <a:t>to invite</a:t>
            </a:r>
            <a:r>
              <a:rPr sz="10000" dirty="0"/>
              <a:t> YOU </a:t>
            </a:r>
            <a:r>
              <a:rPr lang="fr-FR" sz="10000" dirty="0"/>
              <a:t>to</a:t>
            </a:r>
            <a:r>
              <a:rPr sz="10000" dirty="0"/>
              <a:t> 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EUROPEAN…"/>
          <p:cNvSpPr txBox="1">
            <a:spLocks noGrp="1"/>
          </p:cNvSpPr>
          <p:nvPr>
            <p:ph type="ctrTitle"/>
          </p:nvPr>
        </p:nvSpPr>
        <p:spPr>
          <a:xfrm>
            <a:off x="1778000" y="2298700"/>
            <a:ext cx="20828000" cy="10428834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defTabSz="536575">
              <a:defRPr sz="1118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0000" dirty="0"/>
              <a:t>EUROPEAN</a:t>
            </a:r>
            <a:br>
              <a:rPr lang="fr-FR" sz="10000" dirty="0"/>
            </a:br>
            <a:r>
              <a:rPr sz="10000" dirty="0"/>
              <a:t>CHAMPIONSHIP </a:t>
            </a:r>
          </a:p>
          <a:p>
            <a:pPr defTabSz="536575">
              <a:defRPr sz="1118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0000" dirty="0"/>
              <a:t>SHOTGUN</a:t>
            </a:r>
            <a:r>
              <a:rPr lang="fr-FR" sz="10000" dirty="0"/>
              <a:t> 2020</a:t>
            </a:r>
            <a:endParaRPr sz="10000" dirty="0"/>
          </a:p>
          <a:p>
            <a:pPr defTabSz="536575">
              <a:defRPr sz="7279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10000" dirty="0"/>
          </a:p>
          <a:p>
            <a:pPr defTabSz="536575">
              <a:defRPr sz="7279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0000" dirty="0"/>
              <a:t>L</a:t>
            </a:r>
            <a:r>
              <a:rPr lang="fr-FR" sz="10000" dirty="0" err="1"/>
              <a:t>ast</a:t>
            </a:r>
            <a:r>
              <a:rPr lang="fr-FR" sz="10000" dirty="0"/>
              <a:t> </a:t>
            </a:r>
            <a:r>
              <a:rPr sz="10000" dirty="0"/>
              <a:t>QUOTAS </a:t>
            </a:r>
            <a:r>
              <a:rPr lang="fr-FR" sz="10000" dirty="0"/>
              <a:t>for</a:t>
            </a:r>
            <a:r>
              <a:rPr sz="10000" dirty="0"/>
              <a:t> TOKYO OLYMPIC GAMES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IN THE BRAND NEW RANGE OF CHATEAUROUX"/>
          <p:cNvSpPr txBox="1">
            <a:spLocks noGrp="1"/>
          </p:cNvSpPr>
          <p:nvPr>
            <p:ph type="ctrTitle"/>
          </p:nvPr>
        </p:nvSpPr>
        <p:spPr>
          <a:xfrm>
            <a:off x="1778000" y="2298700"/>
            <a:ext cx="20828000" cy="10428834"/>
          </a:xfrm>
          <a:prstGeom prst="rect">
            <a:avLst/>
          </a:prstGeom>
        </p:spPr>
        <p:txBody>
          <a:bodyPr anchor="ctr">
            <a:noAutofit/>
          </a:bodyPr>
          <a:lstStyle>
            <a:lvl1pPr defTabSz="767715">
              <a:defRPr sz="20832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12480" dirty="0"/>
              <a:t>I</a:t>
            </a:r>
            <a:r>
              <a:rPr lang="fr-FR" sz="12480" dirty="0"/>
              <a:t>n</a:t>
            </a:r>
            <a:r>
              <a:rPr sz="12480" dirty="0"/>
              <a:t> </a:t>
            </a:r>
            <a:r>
              <a:rPr lang="fr-FR" sz="12480" dirty="0"/>
              <a:t>the brand new</a:t>
            </a:r>
            <a:r>
              <a:rPr sz="12480" dirty="0"/>
              <a:t> </a:t>
            </a:r>
            <a:r>
              <a:rPr lang="fr-FR" sz="12480" dirty="0"/>
              <a:t>range</a:t>
            </a:r>
            <a:br>
              <a:rPr lang="fr-FR" sz="12480" dirty="0"/>
            </a:br>
            <a:r>
              <a:rPr lang="fr-FR" sz="12480" dirty="0"/>
              <a:t>of</a:t>
            </a:r>
            <a:br>
              <a:rPr lang="fr-FR" sz="12480" dirty="0"/>
            </a:br>
            <a:r>
              <a:rPr sz="12500" dirty="0"/>
              <a:t>C</a:t>
            </a:r>
            <a:r>
              <a:rPr lang="fr-FR" sz="12500" dirty="0" err="1"/>
              <a:t>hâteauroux</a:t>
            </a:r>
            <a:endParaRPr sz="12480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LOGO_CNTS_quadri-reduit.ai" descr="LOGO_CNTS_quadri-reduit.a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493" y="2053625"/>
            <a:ext cx="16403840" cy="90308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CNTS-10 retouche v2.jpg" descr="CNTS-10 retouche v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939" y="633750"/>
            <a:ext cx="21398122" cy="128388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HE…"/>
          <p:cNvSpPr txBox="1">
            <a:spLocks noGrp="1"/>
          </p:cNvSpPr>
          <p:nvPr>
            <p:ph type="ctrTitle"/>
          </p:nvPr>
        </p:nvSpPr>
        <p:spPr>
          <a:xfrm>
            <a:off x="1778000" y="2407797"/>
            <a:ext cx="20828000" cy="9634538"/>
          </a:xfrm>
          <a:prstGeom prst="rect">
            <a:avLst/>
          </a:prstGeom>
        </p:spPr>
        <p:txBody>
          <a:bodyPr anchor="ctr"/>
          <a:lstStyle/>
          <a:p>
            <a:pPr defTabSz="751205">
              <a:defRPr sz="16926">
                <a:solidFill>
                  <a:srgbClr val="FFFFFF"/>
                </a:solidFill>
              </a:defRPr>
            </a:pPr>
            <a:r>
              <a:rPr dirty="0"/>
              <a:t>THE </a:t>
            </a:r>
          </a:p>
          <a:p>
            <a:pPr defTabSz="751205">
              <a:defRPr sz="16926">
                <a:solidFill>
                  <a:srgbClr val="FFFFFF"/>
                </a:solidFill>
              </a:defRPr>
            </a:pPr>
            <a:r>
              <a:rPr dirty="0"/>
              <a:t>SHOOTING </a:t>
            </a:r>
          </a:p>
          <a:p>
            <a:pPr defTabSz="751205">
              <a:defRPr sz="16926">
                <a:solidFill>
                  <a:srgbClr val="FFFFFF"/>
                </a:solidFill>
              </a:defRPr>
            </a:pPr>
            <a:r>
              <a:rPr dirty="0"/>
              <a:t>RANGE </a:t>
            </a:r>
          </a:p>
          <a:p>
            <a:pPr defTabSz="751205">
              <a:defRPr sz="10920">
                <a:solidFill>
                  <a:srgbClr val="FFFFFF"/>
                </a:solidFill>
              </a:defRPr>
            </a:pPr>
            <a:r>
              <a:rPr dirty="0"/>
              <a:t>Few pictures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4" name="Corps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35" name="CNTS DRONE6.jpg" descr="CNTS DRONE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8650" y="0"/>
            <a:ext cx="205867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8" name="Corps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39" name="CNTS DRONE3.jpg" descr="CNTS DRONE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8650" y="0"/>
            <a:ext cx="205867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IMG_5957.jpeg" descr="IMG_595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543" y="-2775414"/>
            <a:ext cx="24018914" cy="160126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IMG_5956.jpeg" descr="IMG_595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4899" y="656530"/>
            <a:ext cx="18097939" cy="120629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IMG_5961.jpeg" descr="IMG_596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787" y="233858"/>
            <a:ext cx="19872426" cy="132482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IMG_5967.jpeg" descr="IMG_596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863" y="139241"/>
            <a:ext cx="20156274" cy="134375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IMG_5982.jpeg" descr="IMG_598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045" y="192489"/>
            <a:ext cx="19647290" cy="130981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PLAN PREVI STAND CDE PLATEAU 2020 3.jpg" descr="PLAN PREVI STAND CDE PLATEAU 2020 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257" y="128772"/>
            <a:ext cx="17555486" cy="134584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RANGE…"/>
          <p:cNvSpPr txBox="1">
            <a:spLocks noGrp="1"/>
          </p:cNvSpPr>
          <p:nvPr>
            <p:ph type="ctrTitle"/>
          </p:nvPr>
        </p:nvSpPr>
        <p:spPr>
          <a:xfrm>
            <a:off x="1041400" y="2428875"/>
            <a:ext cx="20828000" cy="751153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defRPr sz="26100">
                <a:solidFill>
                  <a:srgbClr val="FEFEFE"/>
                </a:solidFill>
              </a:defRPr>
            </a:pPr>
            <a:r>
              <a:rPr lang="fr-FR" sz="10000" dirty="0"/>
              <a:t>Best in class</a:t>
            </a:r>
            <a:br>
              <a:rPr lang="fr-FR" sz="10000" dirty="0"/>
            </a:br>
            <a:br>
              <a:rPr lang="fr-FR" sz="10000" dirty="0"/>
            </a:br>
            <a:r>
              <a:rPr lang="fr-FR" sz="10000" dirty="0"/>
              <a:t>RANGE E</a:t>
            </a:r>
            <a:r>
              <a:rPr sz="10000" dirty="0"/>
              <a:t>QUIPMENT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9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Launcher : LAPORTE…"/>
          <p:cNvSpPr txBox="1">
            <a:spLocks noGrp="1"/>
          </p:cNvSpPr>
          <p:nvPr>
            <p:ph type="ctrTitle"/>
          </p:nvPr>
        </p:nvSpPr>
        <p:spPr>
          <a:xfrm>
            <a:off x="1778000" y="2415050"/>
            <a:ext cx="20828000" cy="11150602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l" defTabSz="775969">
              <a:buSzPct val="125000"/>
              <a:defRPr sz="10528">
                <a:solidFill>
                  <a:srgbClr val="FFFFFF"/>
                </a:solidFill>
              </a:defRPr>
            </a:pPr>
            <a:r>
              <a:rPr lang="fr-FR" sz="8800" dirty="0" err="1"/>
              <a:t>Acoustic</a:t>
            </a:r>
            <a:r>
              <a:rPr lang="fr-FR" sz="8800" dirty="0"/>
              <a:t> Release system:	PROGETTI</a:t>
            </a:r>
            <a:br>
              <a:rPr lang="fr-FR" sz="8800" dirty="0"/>
            </a:br>
            <a:br>
              <a:rPr lang="fr-FR" sz="8800" dirty="0"/>
            </a:br>
            <a:r>
              <a:rPr sz="8800" dirty="0"/>
              <a:t>Launcher:</a:t>
            </a:r>
            <a:r>
              <a:rPr lang="fr-FR" sz="8800" dirty="0"/>
              <a:t>											</a:t>
            </a:r>
            <a:r>
              <a:rPr sz="8800" dirty="0"/>
              <a:t>LAPORTE</a:t>
            </a:r>
            <a:br>
              <a:rPr lang="fr-FR" sz="8800" dirty="0"/>
            </a:br>
            <a:endParaRPr sz="8800" dirty="0"/>
          </a:p>
          <a:p>
            <a:pPr marL="1392766" indent="-1392766" algn="l" defTabSz="775969">
              <a:buSzPct val="125000"/>
              <a:defRPr sz="10528">
                <a:solidFill>
                  <a:srgbClr val="FFFFFF"/>
                </a:solidFill>
              </a:defRPr>
            </a:pPr>
            <a:r>
              <a:rPr sz="8800" dirty="0"/>
              <a:t>Electronic Scoreboards:</a:t>
            </a:r>
            <a:r>
              <a:rPr lang="fr-FR" sz="8800" dirty="0"/>
              <a:t>		</a:t>
            </a:r>
            <a:r>
              <a:rPr sz="8800" dirty="0"/>
              <a:t>PROGETTI</a:t>
            </a:r>
            <a:br>
              <a:rPr lang="fr-FR" sz="8800" dirty="0"/>
            </a:br>
            <a:endParaRPr sz="8800" dirty="0"/>
          </a:p>
          <a:p>
            <a:pPr marL="1392766" indent="-1392766" algn="l" defTabSz="775969">
              <a:buSzPct val="125000"/>
              <a:defRPr sz="10528">
                <a:solidFill>
                  <a:srgbClr val="FFFFFF"/>
                </a:solidFill>
              </a:defRPr>
            </a:pPr>
            <a:r>
              <a:rPr sz="8800" dirty="0"/>
              <a:t>Clay Targets:</a:t>
            </a:r>
            <a:r>
              <a:rPr lang="fr-FR" sz="8800" dirty="0"/>
              <a:t>									</a:t>
            </a:r>
            <a:r>
              <a:rPr sz="8800" dirty="0"/>
              <a:t>LAPORTE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NEW RANGE…"/>
          <p:cNvSpPr txBox="1">
            <a:spLocks noGrp="1"/>
          </p:cNvSpPr>
          <p:nvPr>
            <p:ph type="ctrTitle"/>
          </p:nvPr>
        </p:nvSpPr>
        <p:spPr>
          <a:xfrm>
            <a:off x="1778000" y="2416088"/>
            <a:ext cx="20828000" cy="799627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defTabSz="767715">
              <a:defRPr sz="14414">
                <a:solidFill>
                  <a:srgbClr val="FFFFFF"/>
                </a:solidFill>
              </a:defRPr>
            </a:pPr>
            <a:r>
              <a:rPr sz="10000" dirty="0"/>
              <a:t>N</a:t>
            </a:r>
            <a:r>
              <a:rPr lang="fr-FR" sz="10000" dirty="0" err="1"/>
              <a:t>ew</a:t>
            </a:r>
            <a:r>
              <a:rPr sz="10000" dirty="0"/>
              <a:t> </a:t>
            </a:r>
            <a:r>
              <a:rPr lang="fr-FR" sz="10000" dirty="0"/>
              <a:t>range</a:t>
            </a:r>
            <a:br>
              <a:rPr lang="fr-FR" sz="10000" dirty="0"/>
            </a:br>
            <a:endParaRPr sz="10000" dirty="0"/>
          </a:p>
          <a:p>
            <a:pPr defTabSz="767715">
              <a:defRPr sz="14414">
                <a:solidFill>
                  <a:srgbClr val="FFFFFF"/>
                </a:solidFill>
              </a:defRPr>
            </a:pPr>
            <a:r>
              <a:rPr sz="10000" dirty="0"/>
              <a:t>BUT</a:t>
            </a:r>
            <a:br>
              <a:rPr lang="fr-FR" sz="10000" dirty="0"/>
            </a:br>
            <a:endParaRPr sz="10000" dirty="0"/>
          </a:p>
          <a:p>
            <a:pPr defTabSz="767715">
              <a:defRPr sz="14414">
                <a:solidFill>
                  <a:srgbClr val="FFFFFF"/>
                </a:solidFill>
              </a:defRPr>
            </a:pPr>
            <a:r>
              <a:rPr sz="10000" dirty="0"/>
              <a:t>C</a:t>
            </a:r>
            <a:r>
              <a:rPr lang="fr-FR" sz="10000" dirty="0" err="1"/>
              <a:t>ompetition</a:t>
            </a:r>
            <a:r>
              <a:rPr lang="fr-FR" sz="10000" dirty="0"/>
              <a:t> </a:t>
            </a:r>
            <a:r>
              <a:rPr lang="fr-FR" sz="10000" dirty="0" err="1"/>
              <a:t>experience</a:t>
            </a:r>
            <a:r>
              <a:rPr sz="10000" dirty="0"/>
              <a:t> 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B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UCCESFULL WSPS…"/>
          <p:cNvSpPr txBox="1">
            <a:spLocks noGrp="1"/>
          </p:cNvSpPr>
          <p:nvPr>
            <p:ph type="subTitle" sz="half" idx="1"/>
          </p:nvPr>
        </p:nvSpPr>
        <p:spPr>
          <a:xfrm>
            <a:off x="1778000" y="8150092"/>
            <a:ext cx="20828000" cy="3453475"/>
          </a:xfrm>
          <a:prstGeom prst="rect">
            <a:avLst/>
          </a:prstGeom>
        </p:spPr>
        <p:txBody>
          <a:bodyPr/>
          <a:lstStyle/>
          <a:p>
            <a:pPr defTabSz="569594">
              <a:defRPr sz="10902" b="1">
                <a:solidFill>
                  <a:srgbClr val="FFFFFF"/>
                </a:solidFill>
              </a:defRPr>
            </a:pPr>
            <a:r>
              <a:rPr dirty="0"/>
              <a:t>SUCCES</a:t>
            </a:r>
            <a:r>
              <a:rPr lang="fr-FR" dirty="0"/>
              <a:t>S</a:t>
            </a:r>
            <a:r>
              <a:rPr dirty="0"/>
              <a:t>FULL WSPS </a:t>
            </a:r>
          </a:p>
          <a:p>
            <a:pPr defTabSz="569594">
              <a:defRPr sz="10902" b="1">
                <a:solidFill>
                  <a:srgbClr val="FFFFFF"/>
                </a:solidFill>
              </a:defRPr>
            </a:pPr>
            <a:r>
              <a:rPr dirty="0"/>
              <a:t>WORLD CUP 2018</a:t>
            </a:r>
          </a:p>
        </p:txBody>
      </p:sp>
      <p:pic>
        <p:nvPicPr>
          <p:cNvPr id="160" name="WCChateauroux2018_28:09:18_©FFTir:F.Perville56 copie.JPG" descr="WCChateauroux2018_28:09:18_©FFTir:F.Perville56 copi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809" y="540242"/>
            <a:ext cx="8775074" cy="58457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Chateauroux 2018 WSPS World Cup_final-01 ld 2.png" descr="Chateauroux 2018 WSPS World Cup_final-01 ld 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1861" y="48754"/>
            <a:ext cx="6828723" cy="68287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HOTELS…"/>
          <p:cNvSpPr txBox="1">
            <a:spLocks noGrp="1"/>
          </p:cNvSpPr>
          <p:nvPr>
            <p:ph type="ctrTitle"/>
          </p:nvPr>
        </p:nvSpPr>
        <p:spPr>
          <a:xfrm>
            <a:off x="1778000" y="2443227"/>
            <a:ext cx="20828000" cy="7910141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defRPr sz="17000">
                <a:solidFill>
                  <a:srgbClr val="FFFFFF"/>
                </a:solidFill>
              </a:defRPr>
            </a:pPr>
            <a:r>
              <a:rPr sz="10000" dirty="0"/>
              <a:t>H</a:t>
            </a:r>
            <a:r>
              <a:rPr lang="fr-FR" sz="10000" dirty="0" err="1"/>
              <a:t>otels</a:t>
            </a:r>
            <a:r>
              <a:rPr sz="10000" dirty="0"/>
              <a:t> </a:t>
            </a:r>
            <a:r>
              <a:rPr lang="fr-FR" sz="10000" dirty="0"/>
              <a:t>&amp; </a:t>
            </a:r>
            <a:r>
              <a:rPr sz="10000" dirty="0"/>
              <a:t>T</a:t>
            </a:r>
            <a:r>
              <a:rPr lang="fr-FR" sz="10000" dirty="0" err="1"/>
              <a:t>ransportation</a:t>
            </a:r>
            <a:endParaRPr sz="10000" dirty="0"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Capture d’écran 2019-09-22 à 10.26.34.png" descr="Capture d’écran 2019-09-22 à 10.26.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4271" y="12018"/>
            <a:ext cx="11522081" cy="136919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uttles from both Paris airports…"/>
          <p:cNvSpPr txBox="1">
            <a:spLocks noGrp="1"/>
          </p:cNvSpPr>
          <p:nvPr>
            <p:ph type="ctrTitle"/>
          </p:nvPr>
        </p:nvSpPr>
        <p:spPr>
          <a:xfrm>
            <a:off x="1778000" y="2146300"/>
            <a:ext cx="20828000" cy="989647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l" defTabSz="808990">
              <a:buSzPct val="125000"/>
              <a:defRPr sz="7742">
                <a:solidFill>
                  <a:srgbClr val="FFFFFF"/>
                </a:solidFill>
              </a:defRPr>
            </a:pPr>
            <a:r>
              <a:rPr sz="7200" dirty="0"/>
              <a:t>Shuttles from both Paris airports</a:t>
            </a:r>
            <a:br>
              <a:rPr lang="fr-FR" sz="7200" dirty="0"/>
            </a:br>
            <a:endParaRPr sz="7200" dirty="0"/>
          </a:p>
          <a:p>
            <a:pPr marL="1024202" indent="-1024202" algn="l" defTabSz="808990">
              <a:buSzPct val="125000"/>
              <a:defRPr sz="7742">
                <a:solidFill>
                  <a:srgbClr val="FFFFFF"/>
                </a:solidFill>
              </a:defRPr>
            </a:pPr>
            <a:r>
              <a:rPr sz="7200" dirty="0"/>
              <a:t>Shuttles from the hotels to the range</a:t>
            </a:r>
          </a:p>
          <a:p>
            <a:pPr marL="1024202" indent="-1024202" algn="l" defTabSz="808990">
              <a:buSzPct val="125000"/>
              <a:defRPr sz="7742">
                <a:solidFill>
                  <a:srgbClr val="FFFFFF"/>
                </a:solidFill>
              </a:defRPr>
            </a:pPr>
            <a:r>
              <a:rPr sz="7200" dirty="0"/>
              <a:t>About 20 hotels booked for the delegations </a:t>
            </a:r>
          </a:p>
          <a:p>
            <a:pPr marL="1024202" indent="-1024202" algn="l" defTabSz="808990">
              <a:buSzPct val="125000"/>
              <a:defRPr sz="7742">
                <a:solidFill>
                  <a:srgbClr val="FFFFFF"/>
                </a:solidFill>
              </a:defRPr>
            </a:pPr>
            <a:r>
              <a:rPr sz="7200" dirty="0"/>
              <a:t>3 areas for the hotels </a:t>
            </a:r>
          </a:p>
          <a:p>
            <a:pPr marL="3009900" lvl="3" indent="-1143000" algn="l" defTabSz="808990">
              <a:buSzPct val="125000"/>
              <a:buFont typeface="Arial" panose="020B0604020202020204" pitchFamily="34" charset="0"/>
              <a:buChar char="•"/>
              <a:defRPr sz="7742">
                <a:solidFill>
                  <a:srgbClr val="FFFFFF"/>
                </a:solidFill>
              </a:defRPr>
            </a:pPr>
            <a:r>
              <a:rPr sz="7200" u="sng" dirty="0" err="1"/>
              <a:t>Châteauroux</a:t>
            </a:r>
            <a:r>
              <a:rPr sz="7200" dirty="0"/>
              <a:t> : 15/20 minutes to the range </a:t>
            </a:r>
          </a:p>
          <a:p>
            <a:pPr marL="2891102" lvl="3" indent="-1024202" algn="l" defTabSz="808990">
              <a:buSzPct val="125000"/>
              <a:buFont typeface="Arial" panose="020B0604020202020204" pitchFamily="34" charset="0"/>
              <a:buChar char="•"/>
              <a:defRPr sz="7742">
                <a:solidFill>
                  <a:srgbClr val="FFFFFF"/>
                </a:solidFill>
              </a:defRPr>
            </a:pPr>
            <a:r>
              <a:rPr sz="7200" u="sng" dirty="0" err="1"/>
              <a:t>Issoudun</a:t>
            </a:r>
            <a:r>
              <a:rPr sz="7200" dirty="0"/>
              <a:t> : 30 minutes to the range</a:t>
            </a:r>
          </a:p>
          <a:p>
            <a:pPr marL="2891102" lvl="3" indent="-1024202" algn="l" defTabSz="808990">
              <a:buSzPct val="125000"/>
              <a:buFont typeface="Arial" panose="020B0604020202020204" pitchFamily="34" charset="0"/>
              <a:buChar char="•"/>
              <a:defRPr sz="7742">
                <a:solidFill>
                  <a:srgbClr val="FFFFFF"/>
                </a:solidFill>
              </a:defRPr>
            </a:pPr>
            <a:r>
              <a:rPr sz="7200" u="sng" dirty="0" err="1"/>
              <a:t>Vierzon</a:t>
            </a:r>
            <a:r>
              <a:rPr sz="7200" dirty="0"/>
              <a:t> : 45 minutes to the range 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RESTING…"/>
          <p:cNvSpPr txBox="1">
            <a:spLocks noGrp="1"/>
          </p:cNvSpPr>
          <p:nvPr>
            <p:ph type="ctrTitle"/>
          </p:nvPr>
        </p:nvSpPr>
        <p:spPr>
          <a:xfrm>
            <a:off x="1346200" y="2428875"/>
            <a:ext cx="20828000" cy="668562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defRPr sz="29100">
                <a:solidFill>
                  <a:srgbClr val="FFFFFF"/>
                </a:solidFill>
              </a:defRPr>
            </a:pPr>
            <a:r>
              <a:rPr sz="10000" dirty="0"/>
              <a:t>RESTING</a:t>
            </a:r>
            <a:r>
              <a:rPr lang="fr-FR" sz="10000" dirty="0"/>
              <a:t> </a:t>
            </a:r>
            <a:r>
              <a:rPr sz="10000" dirty="0"/>
              <a:t> AREA 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he 10 m range will propose a 4X3 m space for each nation…"/>
          <p:cNvSpPr txBox="1">
            <a:spLocks noGrp="1"/>
          </p:cNvSpPr>
          <p:nvPr>
            <p:ph type="ctrTitle"/>
          </p:nvPr>
        </p:nvSpPr>
        <p:spPr>
          <a:xfrm>
            <a:off x="1777999" y="6022578"/>
            <a:ext cx="20828001" cy="7305973"/>
          </a:xfrm>
          <a:prstGeom prst="rect">
            <a:avLst/>
          </a:prstGeom>
        </p:spPr>
        <p:txBody>
          <a:bodyPr anchor="t">
            <a:normAutofit fontScale="90000"/>
          </a:bodyPr>
          <a:lstStyle/>
          <a:p>
            <a:pPr marL="857250" indent="-857250" algn="l" defTabSz="330200">
              <a:buFont typeface="Arial" panose="020B0604020202020204" pitchFamily="34" charset="0"/>
              <a:buChar char="•"/>
              <a:defRPr sz="6640">
                <a:solidFill>
                  <a:srgbClr val="FFFFFF"/>
                </a:solidFill>
              </a:defRPr>
            </a:pPr>
            <a:r>
              <a:rPr lang="fr-FR" sz="6000" dirty="0"/>
              <a:t>On</a:t>
            </a:r>
            <a:r>
              <a:rPr sz="6000" dirty="0"/>
              <a:t> 10 m range</a:t>
            </a:r>
            <a:r>
              <a:rPr lang="fr-FR" sz="6000" dirty="0"/>
              <a:t>:</a:t>
            </a:r>
            <a:r>
              <a:rPr sz="6000" dirty="0"/>
              <a:t> a 4X3 m space for each nation</a:t>
            </a:r>
            <a:r>
              <a:rPr lang="fr-FR" sz="6000" dirty="0"/>
              <a:t>, m</a:t>
            </a:r>
            <a:r>
              <a:rPr sz="6000" dirty="0"/>
              <a:t>ore for big </a:t>
            </a:r>
            <a:r>
              <a:rPr lang="fr-FR" sz="6000" dirty="0" err="1"/>
              <a:t>deleg</a:t>
            </a:r>
            <a:r>
              <a:rPr sz="6000" dirty="0" err="1"/>
              <a:t>ation</a:t>
            </a:r>
            <a:br>
              <a:rPr lang="fr-FR" sz="6000" dirty="0"/>
            </a:br>
            <a:endParaRPr sz="6000" dirty="0"/>
          </a:p>
          <a:p>
            <a:pPr marL="857250" indent="-857250" algn="l" defTabSz="330200">
              <a:buFont typeface="Arial" panose="020B0604020202020204" pitchFamily="34" charset="0"/>
              <a:buChar char="•"/>
              <a:defRPr sz="6640">
                <a:solidFill>
                  <a:srgbClr val="FFFFFF"/>
                </a:solidFill>
              </a:defRPr>
            </a:pPr>
            <a:r>
              <a:rPr sz="6000" dirty="0"/>
              <a:t>Air conditioned - Ideal if high or law temperature outside</a:t>
            </a:r>
            <a:br>
              <a:rPr lang="fr-FR" sz="6000" dirty="0"/>
            </a:br>
            <a:endParaRPr sz="6000" dirty="0"/>
          </a:p>
          <a:p>
            <a:pPr marL="857250" indent="-857250" algn="l" defTabSz="330200">
              <a:buFont typeface="Arial" panose="020B0604020202020204" pitchFamily="34" charset="0"/>
              <a:buChar char="•"/>
              <a:defRPr sz="6640">
                <a:solidFill>
                  <a:srgbClr val="FFFFFF"/>
                </a:solidFill>
              </a:defRPr>
            </a:pPr>
            <a:r>
              <a:rPr lang="fr-FR" sz="6000" dirty="0"/>
              <a:t>Shooting range, </a:t>
            </a:r>
            <a:r>
              <a:rPr lang="fr-FR" sz="6000" dirty="0" err="1"/>
              <a:t>ceremony</a:t>
            </a:r>
            <a:r>
              <a:rPr lang="fr-FR" sz="6000" dirty="0"/>
              <a:t> area, </a:t>
            </a:r>
            <a:r>
              <a:rPr lang="fr-FR" sz="6000" dirty="0" err="1"/>
              <a:t>press</a:t>
            </a:r>
            <a:r>
              <a:rPr lang="fr-FR" sz="6000" dirty="0"/>
              <a:t> room, r</a:t>
            </a:r>
            <a:r>
              <a:rPr sz="6000" dirty="0" err="1"/>
              <a:t>estaurant</a:t>
            </a:r>
            <a:r>
              <a:rPr sz="6000" dirty="0"/>
              <a:t> at 50 m of the resting area</a:t>
            </a:r>
          </a:p>
          <a:p>
            <a:pPr algn="l" defTabSz="330200">
              <a:defRPr sz="4480"/>
            </a:pPr>
            <a:r>
              <a:rPr sz="6000" dirty="0"/>
              <a:t> </a:t>
            </a:r>
          </a:p>
          <a:p>
            <a:pPr defTabSz="330200">
              <a:defRPr sz="4480"/>
            </a:pPr>
            <a:endParaRPr sz="6000" dirty="0"/>
          </a:p>
        </p:txBody>
      </p:sp>
      <p:pic>
        <p:nvPicPr>
          <p:cNvPr id="172" name="Capture d’écran 2019-09-22 à 22.27.20.png" descr="Capture d’écran 2019-09-22 à 22.27.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342" y="1161950"/>
            <a:ext cx="22063587" cy="3942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457" y="737419"/>
            <a:ext cx="22874519" cy="1244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852608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OMMUNICATION PROGRAM"/>
          <p:cNvSpPr txBox="1">
            <a:spLocks noGrp="1"/>
          </p:cNvSpPr>
          <p:nvPr>
            <p:ph type="ctrTitle"/>
          </p:nvPr>
        </p:nvSpPr>
        <p:spPr>
          <a:xfrm>
            <a:off x="1778000" y="2428876"/>
            <a:ext cx="20828000" cy="689210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7800">
                <a:solidFill>
                  <a:srgbClr val="FFFFFF"/>
                </a:solidFill>
              </a:defRPr>
            </a:lvl1pPr>
          </a:lstStyle>
          <a:p>
            <a:r>
              <a:rPr sz="10000" dirty="0"/>
              <a:t>COMMUNICATION PROGRAM 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2 National TV Chanels will broadcast finals…"/>
          <p:cNvSpPr txBox="1">
            <a:spLocks noGrp="1"/>
          </p:cNvSpPr>
          <p:nvPr>
            <p:ph type="ctrTitle"/>
          </p:nvPr>
        </p:nvSpPr>
        <p:spPr>
          <a:xfrm>
            <a:off x="1778000" y="2413414"/>
            <a:ext cx="20828000" cy="989647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1143000" indent="-1143000" algn="l">
              <a:buSzPct val="125000"/>
              <a:buFont typeface="Arial" panose="020B0604020202020204" pitchFamily="34" charset="0"/>
              <a:buChar char="•"/>
              <a:defRPr sz="7900">
                <a:solidFill>
                  <a:srgbClr val="FFFFFF"/>
                </a:solidFill>
              </a:defRPr>
            </a:pPr>
            <a:r>
              <a:rPr dirty="0"/>
              <a:t>2 National TV </a:t>
            </a:r>
            <a:r>
              <a:rPr dirty="0" err="1"/>
              <a:t>Chanels</a:t>
            </a:r>
            <a:r>
              <a:rPr dirty="0"/>
              <a:t> broadcast finals </a:t>
            </a:r>
          </a:p>
          <a:p>
            <a:pPr marL="3683000" lvl="4" indent="-1143000" algn="l">
              <a:buSzPct val="125000"/>
              <a:buFont typeface="Arial" panose="020B0604020202020204" pitchFamily="34" charset="0"/>
              <a:buChar char="•"/>
              <a:defRPr sz="7900">
                <a:solidFill>
                  <a:srgbClr val="FFFFFF"/>
                </a:solidFill>
              </a:defRPr>
            </a:pPr>
            <a:r>
              <a:rPr lang="fr-FR" dirty="0"/>
              <a:t>L</a:t>
            </a:r>
            <a:r>
              <a:rPr dirty="0"/>
              <a:t>’</a:t>
            </a:r>
            <a:r>
              <a:rPr dirty="0" err="1"/>
              <a:t>Equipe</a:t>
            </a:r>
            <a:r>
              <a:rPr dirty="0"/>
              <a:t> (</a:t>
            </a:r>
            <a:r>
              <a:rPr lang="fr-FR" dirty="0"/>
              <a:t>"</a:t>
            </a:r>
            <a:r>
              <a:rPr dirty="0"/>
              <a:t>best sport</a:t>
            </a:r>
            <a:r>
              <a:rPr lang="fr-FR" dirty="0"/>
              <a:t>"</a:t>
            </a:r>
            <a:r>
              <a:rPr dirty="0"/>
              <a:t> in France </a:t>
            </a:r>
          </a:p>
          <a:p>
            <a:pPr marL="3683000" lvl="4" indent="-1143000" algn="l">
              <a:buSzPct val="125000"/>
              <a:buFont typeface="Arial" panose="020B0604020202020204" pitchFamily="34" charset="0"/>
              <a:buChar char="•"/>
              <a:defRPr sz="7900">
                <a:solidFill>
                  <a:srgbClr val="FFFFFF"/>
                </a:solidFill>
              </a:defRPr>
            </a:pPr>
            <a:r>
              <a:rPr dirty="0"/>
              <a:t>Sport </a:t>
            </a:r>
            <a:r>
              <a:rPr dirty="0" err="1"/>
              <a:t>en</a:t>
            </a:r>
            <a:r>
              <a:rPr dirty="0"/>
              <a:t> France ( NOC</a:t>
            </a:r>
            <a:r>
              <a:rPr lang="fr-FR" dirty="0"/>
              <a:t>'</a:t>
            </a:r>
            <a:r>
              <a:rPr dirty="0"/>
              <a:t> T</a:t>
            </a:r>
            <a:r>
              <a:rPr lang="fr-FR" dirty="0"/>
              <a:t>V</a:t>
            </a:r>
            <a:r>
              <a:rPr dirty="0"/>
              <a:t> Channel )</a:t>
            </a:r>
            <a:br>
              <a:rPr lang="fr-FR" dirty="0"/>
            </a:br>
            <a:endParaRPr dirty="0"/>
          </a:p>
          <a:p>
            <a:pPr marL="1143000" indent="-1143000" algn="l">
              <a:buSzPct val="125000"/>
              <a:buFont typeface="Arial" panose="020B0604020202020204" pitchFamily="34" charset="0"/>
              <a:buChar char="•"/>
              <a:defRPr sz="7900">
                <a:solidFill>
                  <a:srgbClr val="FFFFFF"/>
                </a:solidFill>
              </a:defRPr>
            </a:pPr>
            <a:r>
              <a:rPr dirty="0"/>
              <a:t>FFTir produce</a:t>
            </a:r>
            <a:r>
              <a:rPr lang="fr-FR" dirty="0"/>
              <a:t>s</a:t>
            </a:r>
            <a:r>
              <a:rPr dirty="0"/>
              <a:t> a TV signal for each nation</a:t>
            </a:r>
            <a:br>
              <a:rPr lang="fr-FR" dirty="0"/>
            </a:br>
            <a:endParaRPr dirty="0"/>
          </a:p>
          <a:p>
            <a:pPr marL="1143000" indent="-1143000" algn="l">
              <a:buSzPct val="125000"/>
              <a:buFont typeface="Arial" panose="020B0604020202020204" pitchFamily="34" charset="0"/>
              <a:buChar char="•"/>
              <a:defRPr sz="7900">
                <a:solidFill>
                  <a:srgbClr val="FFFFFF"/>
                </a:solidFill>
              </a:defRPr>
            </a:pPr>
            <a:r>
              <a:rPr dirty="0"/>
              <a:t>All finals </a:t>
            </a:r>
            <a:r>
              <a:rPr lang="fr-FR" dirty="0"/>
              <a:t>are </a:t>
            </a:r>
            <a:r>
              <a:rPr dirty="0"/>
              <a:t>streamed on internet channel 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BEST PREPARATION…"/>
          <p:cNvSpPr txBox="1">
            <a:spLocks noGrp="1"/>
          </p:cNvSpPr>
          <p:nvPr>
            <p:ph type="ctrTitle"/>
          </p:nvPr>
        </p:nvSpPr>
        <p:spPr>
          <a:xfrm>
            <a:off x="1346200" y="2428875"/>
            <a:ext cx="22133232" cy="997485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defRPr sz="14000">
                <a:solidFill>
                  <a:srgbClr val="FFFFFF"/>
                </a:solidFill>
              </a:defRPr>
            </a:pPr>
            <a:r>
              <a:rPr lang="fr-FR" sz="10000" dirty="0"/>
              <a:t>The </a:t>
            </a:r>
            <a:r>
              <a:rPr sz="10000" dirty="0"/>
              <a:t>BEST </a:t>
            </a:r>
            <a:r>
              <a:rPr lang="fr-FR" sz="10000" dirty="0" err="1"/>
              <a:t>preparation</a:t>
            </a:r>
            <a:br>
              <a:rPr lang="fr-FR" sz="10000" dirty="0"/>
            </a:br>
            <a:br>
              <a:rPr lang="fr-FR" sz="10000" dirty="0"/>
            </a:br>
            <a:r>
              <a:rPr lang="fr-FR" sz="10000" dirty="0"/>
              <a:t>to </a:t>
            </a:r>
            <a:r>
              <a:rPr lang="fr-FR" sz="10000" dirty="0" err="1"/>
              <a:t>get</a:t>
            </a:r>
            <a:r>
              <a:rPr lang="fr-FR" sz="10000" dirty="0"/>
              <a:t> the</a:t>
            </a:r>
            <a:br>
              <a:rPr lang="fr-FR" sz="10000" dirty="0"/>
            </a:br>
            <a:r>
              <a:rPr sz="10000" dirty="0"/>
              <a:t> </a:t>
            </a:r>
            <a:br>
              <a:rPr lang="fr-FR" sz="10000" dirty="0"/>
            </a:br>
            <a:r>
              <a:rPr sz="10000" dirty="0"/>
              <a:t>LAST QUOTAS</a:t>
            </a:r>
            <a:r>
              <a:rPr lang="fr-FR" sz="10000" dirty="0"/>
              <a:t> for </a:t>
            </a:r>
            <a:r>
              <a:rPr sz="10000" dirty="0"/>
              <a:t>TOKYO 2020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Capture d’écran 2019-09-22 à 10.25.05.png" descr="Capture d’écran 2019-09-22 à 10.25.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4426" y="2162423"/>
            <a:ext cx="10522217" cy="9079371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FRENCH SHOTGUN…"/>
          <p:cNvSpPr txBox="1">
            <a:spLocks noGrp="1"/>
          </p:cNvSpPr>
          <p:nvPr>
            <p:ph type="ctrTitle"/>
          </p:nvPr>
        </p:nvSpPr>
        <p:spPr>
          <a:xfrm>
            <a:off x="287635" y="1536700"/>
            <a:ext cx="14003437" cy="10330756"/>
          </a:xfrm>
          <a:prstGeom prst="rect">
            <a:avLst/>
          </a:prstGeom>
        </p:spPr>
        <p:txBody>
          <a:bodyPr anchor="ctr"/>
          <a:lstStyle/>
          <a:p>
            <a:pPr defTabSz="379729">
              <a:defRPr sz="8510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defRPr>
            </a:pPr>
            <a:r>
              <a:rPr dirty="0"/>
              <a:t>F</a:t>
            </a:r>
            <a:r>
              <a:rPr lang="fr-FR" dirty="0" err="1"/>
              <a:t>rench</a:t>
            </a:r>
            <a:r>
              <a:rPr lang="fr-FR" dirty="0"/>
              <a:t> </a:t>
            </a:r>
            <a:r>
              <a:rPr dirty="0"/>
              <a:t>G</a:t>
            </a:r>
            <a:r>
              <a:rPr lang="fr-FR" dirty="0"/>
              <a:t>rand</a:t>
            </a:r>
            <a:r>
              <a:rPr dirty="0"/>
              <a:t> P</a:t>
            </a:r>
            <a:r>
              <a:rPr lang="fr-FR" dirty="0" err="1"/>
              <a:t>rix</a:t>
            </a:r>
            <a:r>
              <a:rPr dirty="0"/>
              <a:t> </a:t>
            </a:r>
          </a:p>
          <a:p>
            <a:pPr defTabSz="379729">
              <a:defRPr sz="7912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defRPr>
            </a:pPr>
            <a:endParaRPr dirty="0"/>
          </a:p>
          <a:p>
            <a:pPr defTabSz="379729">
              <a:defRPr sz="7912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defRPr>
            </a:pPr>
            <a:r>
              <a:rPr dirty="0"/>
              <a:t>3 </a:t>
            </a:r>
            <a:r>
              <a:rPr lang="fr-FR" dirty="0" err="1"/>
              <a:t>weeks</a:t>
            </a:r>
            <a:r>
              <a:rPr lang="fr-FR" dirty="0"/>
              <a:t> </a:t>
            </a:r>
            <a:r>
              <a:rPr lang="fr-FR" dirty="0" err="1"/>
              <a:t>before</a:t>
            </a:r>
            <a:br>
              <a:rPr lang="fr-FR" dirty="0"/>
            </a:br>
            <a:r>
              <a:rPr dirty="0"/>
              <a:t>EUROPEAN CHAMPIONSHIP</a:t>
            </a:r>
          </a:p>
          <a:p>
            <a:pPr defTabSz="379729">
              <a:defRPr sz="7912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defRPr>
            </a:pPr>
            <a:endParaRPr dirty="0"/>
          </a:p>
          <a:p>
            <a:pPr defTabSz="379729">
              <a:defRPr sz="7912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defRPr>
            </a:pPr>
            <a:r>
              <a:rPr dirty="0"/>
              <a:t>13th to 18th of April 2020 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Save the Date p1.jpg" descr="Save the Date p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802" y="0"/>
            <a:ext cx="194564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OMMUNICATION PROGRAM"/>
          <p:cNvSpPr txBox="1">
            <a:spLocks noGrp="1"/>
          </p:cNvSpPr>
          <p:nvPr>
            <p:ph type="ctrTitle"/>
          </p:nvPr>
        </p:nvSpPr>
        <p:spPr>
          <a:xfrm>
            <a:off x="1778000" y="2428876"/>
            <a:ext cx="20828000" cy="1007775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7800">
                <a:solidFill>
                  <a:srgbClr val="FFFFFF"/>
                </a:solidFill>
              </a:defRPr>
            </a:lvl1pPr>
          </a:lstStyle>
          <a:p>
            <a:r>
              <a:rPr lang="fr-FR" sz="10000" dirty="0" err="1"/>
              <a:t>Thank</a:t>
            </a:r>
            <a:r>
              <a:rPr lang="fr-FR" sz="10000" dirty="0"/>
              <a:t> </a:t>
            </a:r>
            <a:r>
              <a:rPr lang="fr-FR" sz="10000" dirty="0" err="1"/>
              <a:t>you</a:t>
            </a:r>
            <a:r>
              <a:rPr lang="fr-FR" sz="10000" dirty="0"/>
              <a:t> to ESC</a:t>
            </a:r>
            <a:br>
              <a:rPr lang="fr-FR" sz="10000" dirty="0"/>
            </a:br>
            <a:br>
              <a:rPr lang="fr-FR" sz="10000" dirty="0"/>
            </a:br>
            <a:r>
              <a:rPr lang="fr-FR" sz="10000" dirty="0" err="1"/>
              <a:t>Thank</a:t>
            </a:r>
            <a:r>
              <a:rPr lang="fr-FR" sz="10000" dirty="0"/>
              <a:t> </a:t>
            </a:r>
            <a:r>
              <a:rPr lang="fr-FR" sz="10000" dirty="0" err="1"/>
              <a:t>you</a:t>
            </a:r>
            <a:r>
              <a:rPr lang="fr-FR" sz="10000" dirty="0"/>
              <a:t> to </a:t>
            </a:r>
            <a:r>
              <a:rPr lang="fr-FR" sz="10000" dirty="0" err="1"/>
              <a:t>Technical</a:t>
            </a:r>
            <a:r>
              <a:rPr lang="fr-FR" sz="10000" dirty="0"/>
              <a:t> </a:t>
            </a:r>
            <a:r>
              <a:rPr lang="fr-FR" sz="10000" dirty="0" err="1"/>
              <a:t>Delegate</a:t>
            </a:r>
            <a:br>
              <a:rPr lang="fr-FR" sz="10000" dirty="0"/>
            </a:br>
            <a:br>
              <a:rPr lang="fr-FR" sz="10000" dirty="0"/>
            </a:br>
            <a:r>
              <a:rPr lang="fr-FR" sz="10000" dirty="0" err="1"/>
              <a:t>Thank</a:t>
            </a:r>
            <a:r>
              <a:rPr lang="fr-FR" sz="10000" dirty="0"/>
              <a:t> </a:t>
            </a:r>
            <a:r>
              <a:rPr lang="fr-FR" sz="10000" dirty="0" err="1"/>
              <a:t>you</a:t>
            </a:r>
            <a:r>
              <a:rPr lang="fr-FR" sz="10000" dirty="0"/>
              <a:t> to ECH </a:t>
            </a:r>
            <a:r>
              <a:rPr lang="fr-FR" sz="10000" dirty="0" err="1"/>
              <a:t>Lonato</a:t>
            </a:r>
            <a:r>
              <a:rPr lang="fr-FR" sz="10000" dirty="0"/>
              <a:t> 2019</a:t>
            </a:r>
            <a:br>
              <a:rPr lang="fr-FR" sz="10000" dirty="0"/>
            </a:br>
            <a:br>
              <a:rPr lang="fr-FR" sz="10000" dirty="0"/>
            </a:br>
            <a:r>
              <a:rPr lang="fr-FR" sz="10000" dirty="0" err="1"/>
              <a:t>Thank</a:t>
            </a:r>
            <a:r>
              <a:rPr lang="fr-FR" sz="10000" dirty="0"/>
              <a:t> </a:t>
            </a:r>
            <a:r>
              <a:rPr lang="fr-FR" sz="10000" dirty="0" err="1"/>
              <a:t>you</a:t>
            </a:r>
            <a:r>
              <a:rPr lang="fr-FR" sz="10000" dirty="0"/>
              <a:t> to all of </a:t>
            </a:r>
            <a:r>
              <a:rPr lang="fr-FR" sz="10000" dirty="0" err="1"/>
              <a:t>you</a:t>
            </a:r>
            <a:r>
              <a:rPr lang="fr-FR" sz="10000" dirty="0"/>
              <a:t>!!!</a:t>
            </a:r>
            <a:endParaRPr sz="10000" dirty="0"/>
          </a:p>
        </p:txBody>
      </p:sp>
    </p:spTree>
    <p:extLst>
      <p:ext uri="{BB962C8B-B14F-4D97-AF65-F5344CB8AC3E}">
        <p14:creationId xmlns:p14="http://schemas.microsoft.com/office/powerpoint/2010/main" val="1932706160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OMMUNICATION PROGRAM"/>
          <p:cNvSpPr txBox="1">
            <a:spLocks noGrp="1"/>
          </p:cNvSpPr>
          <p:nvPr>
            <p:ph type="ctrTitle"/>
          </p:nvPr>
        </p:nvSpPr>
        <p:spPr>
          <a:xfrm>
            <a:off x="1778000" y="2428876"/>
            <a:ext cx="20828000" cy="1007775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7800">
                <a:solidFill>
                  <a:srgbClr val="FFFFFF"/>
                </a:solidFill>
              </a:defRPr>
            </a:lvl1pPr>
          </a:lstStyle>
          <a:p>
            <a:r>
              <a:rPr lang="fr-FR" sz="10000" dirty="0" err="1"/>
              <a:t>Thank</a:t>
            </a:r>
            <a:r>
              <a:rPr lang="fr-FR" sz="10000" dirty="0"/>
              <a:t> </a:t>
            </a:r>
            <a:r>
              <a:rPr lang="fr-FR" sz="10000" dirty="0" err="1"/>
              <a:t>you</a:t>
            </a:r>
            <a:r>
              <a:rPr lang="fr-FR" sz="10000" dirty="0"/>
              <a:t> for </a:t>
            </a:r>
            <a:r>
              <a:rPr lang="fr-FR" sz="10000" dirty="0" err="1"/>
              <a:t>your</a:t>
            </a:r>
            <a:r>
              <a:rPr lang="fr-FR" sz="10000" dirty="0"/>
              <a:t> attention</a:t>
            </a:r>
            <a:br>
              <a:rPr lang="fr-FR" sz="10000" dirty="0"/>
            </a:br>
            <a:br>
              <a:rPr lang="fr-FR" sz="10000" dirty="0"/>
            </a:br>
            <a:r>
              <a:rPr lang="fr-FR" sz="10000" dirty="0" err="1"/>
              <a:t>Any</a:t>
            </a:r>
            <a:r>
              <a:rPr lang="fr-FR" sz="10000" dirty="0"/>
              <a:t> questions ?</a:t>
            </a:r>
            <a:endParaRPr sz="10000" dirty="0"/>
          </a:p>
        </p:txBody>
      </p:sp>
    </p:spTree>
    <p:extLst>
      <p:ext uri="{BB962C8B-B14F-4D97-AF65-F5344CB8AC3E}">
        <p14:creationId xmlns:p14="http://schemas.microsoft.com/office/powerpoint/2010/main" val="155479704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115</Words>
  <Application>Microsoft Office PowerPoint</Application>
  <PresentationFormat>Custom</PresentationFormat>
  <Paragraphs>48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Helvetica Neue</vt:lpstr>
      <vt:lpstr>Helvetica Neue Light</vt:lpstr>
      <vt:lpstr>Helvetica Neue Medium</vt:lpstr>
      <vt:lpstr>White</vt:lpstr>
      <vt:lpstr>PowerPoint Presentation</vt:lpstr>
      <vt:lpstr>The French Shooting Federation   is PLEASED   to invite YOU to </vt:lpstr>
      <vt:lpstr>EUROPEAN CHAMPIONSHIP  SHOTGUN 2020  Last QUOTAS for TOKYO OLYMPIC GAMES</vt:lpstr>
      <vt:lpstr>In the brand new range of Châteauroux</vt:lpstr>
      <vt:lpstr>PowerPoint Presentation</vt:lpstr>
      <vt:lpstr>PowerPoint Presentation</vt:lpstr>
      <vt:lpstr>THE  SHOOTING  RANGE  Few pictures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Best in class  RANGE EQUIPMENT</vt:lpstr>
      <vt:lpstr>Acoustic Release system: PROGETTI  Launcher:           LAPORTE  Electronic Scoreboards:  PROGETTI  Clay Targets:         LAPORTE</vt:lpstr>
      <vt:lpstr>New range  BUT  Competition experience </vt:lpstr>
      <vt:lpstr>PowerPoint Presentation</vt:lpstr>
      <vt:lpstr>Hotels &amp; Transportation</vt:lpstr>
      <vt:lpstr>PowerPoint Presentation</vt:lpstr>
      <vt:lpstr>Shuttles from both Paris airports  Shuttles from the hotels to the range About 20 hotels booked for the delegations  3 areas for the hotels  Châteauroux : 15/20 minutes to the range  Issoudun : 30 minutes to the range Vierzon : 45 minutes to the range </vt:lpstr>
      <vt:lpstr>RESTING  AREA </vt:lpstr>
      <vt:lpstr>On 10 m range: a 4X3 m space for each nation, more for big delegation  Air conditioned - Ideal if high or law temperature outside  Shooting range, ceremony area, press room, restaurant at 50 m of the resting area   </vt:lpstr>
      <vt:lpstr>PowerPoint Presentation</vt:lpstr>
      <vt:lpstr>COMMUNICATION PROGRAM </vt:lpstr>
      <vt:lpstr>2 National TV Chanels broadcast finals  L’Equipe ("best sport" in France  Sport en France ( NOC' TV Channel )  FFTir produces a TV signal for each nation  All finals are streamed on internet channel </vt:lpstr>
      <vt:lpstr>The BEST preparation  to get the   LAST QUOTAS for TOKYO 2020</vt:lpstr>
      <vt:lpstr>French Grand Prix   3 weeks before EUROPEAN CHAMPIONSHIP  13th to 18th of April 2020 </vt:lpstr>
      <vt:lpstr>PowerPoint Presentation</vt:lpstr>
      <vt:lpstr>Thank you to ESC  Thank you to Technical Delegate  Thank you to ECH Lonato 2019  Thank you to all of you!!!</vt:lpstr>
      <vt:lpstr>Thank you for your attention  Any questions 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Esmar Joensen</dc:creator>
  <cp:lastModifiedBy>Esmar Joensen</cp:lastModifiedBy>
  <cp:revision>18</cp:revision>
  <dcterms:modified xsi:type="dcterms:W3CDTF">2019-10-07T10:04:17Z</dcterms:modified>
</cp:coreProperties>
</file>